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28" r:id="rId3"/>
    <p:sldId id="317" r:id="rId4"/>
    <p:sldId id="312" r:id="rId5"/>
    <p:sldId id="280" r:id="rId6"/>
    <p:sldId id="281" r:id="rId7"/>
    <p:sldId id="285" r:id="rId8"/>
    <p:sldId id="286" r:id="rId9"/>
    <p:sldId id="284" r:id="rId10"/>
    <p:sldId id="287" r:id="rId11"/>
    <p:sldId id="282" r:id="rId12"/>
    <p:sldId id="291" r:id="rId13"/>
    <p:sldId id="283" r:id="rId14"/>
    <p:sldId id="288" r:id="rId15"/>
    <p:sldId id="260" r:id="rId16"/>
    <p:sldId id="318" r:id="rId17"/>
    <p:sldId id="261" r:id="rId18"/>
    <p:sldId id="262" r:id="rId19"/>
    <p:sldId id="289" r:id="rId20"/>
    <p:sldId id="290" r:id="rId21"/>
    <p:sldId id="322" r:id="rId22"/>
    <p:sldId id="307" r:id="rId23"/>
    <p:sldId id="263" r:id="rId24"/>
    <p:sldId id="264" r:id="rId25"/>
    <p:sldId id="265" r:id="rId26"/>
    <p:sldId id="266" r:id="rId27"/>
    <p:sldId id="319" r:id="rId28"/>
    <p:sldId id="297" r:id="rId29"/>
    <p:sldId id="267" r:id="rId30"/>
    <p:sldId id="268" r:id="rId31"/>
    <p:sldId id="269" r:id="rId32"/>
    <p:sldId id="295" r:id="rId33"/>
    <p:sldId id="320" r:id="rId34"/>
    <p:sldId id="314" r:id="rId35"/>
    <p:sldId id="270" r:id="rId36"/>
    <p:sldId id="299" r:id="rId37"/>
    <p:sldId id="306" r:id="rId38"/>
    <p:sldId id="271" r:id="rId39"/>
    <p:sldId id="326" r:id="rId40"/>
    <p:sldId id="272" r:id="rId41"/>
    <p:sldId id="273" r:id="rId42"/>
    <p:sldId id="300" r:id="rId43"/>
    <p:sldId id="323" r:id="rId44"/>
    <p:sldId id="305" r:id="rId45"/>
    <p:sldId id="274" r:id="rId46"/>
    <p:sldId id="275" r:id="rId47"/>
    <p:sldId id="276" r:id="rId48"/>
    <p:sldId id="277" r:id="rId49"/>
    <p:sldId id="311" r:id="rId50"/>
    <p:sldId id="315" r:id="rId51"/>
    <p:sldId id="303" r:id="rId52"/>
    <p:sldId id="279" r:id="rId53"/>
    <p:sldId id="298" r:id="rId54"/>
    <p:sldId id="301" r:id="rId55"/>
    <p:sldId id="304" r:id="rId56"/>
    <p:sldId id="327" r:id="rId57"/>
    <p:sldId id="31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5FE2F-0945-4BB9-82E2-654CBAC745E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CAFFA-997D-4C7C-8A57-9E05F53FA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180B-EB1F-4983-AEA0-BC7C3F646667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3932-CBEA-42E5-B16A-85462E98E586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2EBA-A750-4F11-A3EB-D4344FC17625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52A1-8F5F-4748-8B3A-68CAD42B8E41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DA6-92AB-4D6C-BFEF-7CAAFB0ACB93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7C98-DF9B-42F1-8F4A-BDD354E0F271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3541-7465-49CC-B6A6-C93B465A094B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1FF-89A6-420E-BD9F-1190096152BC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E6C-D129-4ABA-BA7F-1469DCE59CEB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21E1-47F7-43ED-81F9-E58D417C3F51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28D0-F9E0-43C2-B9EB-6CD264824B8F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5BF7-7A87-4CA3-99CC-76591332D550}" type="datetime1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13" Type="http://schemas.openxmlformats.org/officeDocument/2006/relationships/image" Target="../media/image142.jpeg"/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12" Type="http://schemas.openxmlformats.org/officeDocument/2006/relationships/image" Target="../media/image141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11" Type="http://schemas.openxmlformats.org/officeDocument/2006/relationships/image" Target="../media/image140.png"/><Relationship Id="rId5" Type="http://schemas.openxmlformats.org/officeDocument/2006/relationships/image" Target="../media/image134.jpeg"/><Relationship Id="rId10" Type="http://schemas.openxmlformats.org/officeDocument/2006/relationships/image" Target="../media/image139.jpeg"/><Relationship Id="rId4" Type="http://schemas.openxmlformats.org/officeDocument/2006/relationships/image" Target="../media/image133.jpeg"/><Relationship Id="rId9" Type="http://schemas.openxmlformats.org/officeDocument/2006/relationships/image" Target="../media/image138.jpeg"/><Relationship Id="rId14" Type="http://schemas.openxmlformats.org/officeDocument/2006/relationships/image" Target="../media/image14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10" Type="http://schemas.openxmlformats.org/officeDocument/2006/relationships/image" Target="../media/image152.jpeg"/><Relationship Id="rId4" Type="http://schemas.openxmlformats.org/officeDocument/2006/relationships/image" Target="../media/image146.jpeg"/><Relationship Id="rId9" Type="http://schemas.openxmlformats.org/officeDocument/2006/relationships/image" Target="../media/image1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1"/>
            <a:ext cx="7772400" cy="1219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NCSC Seminar 2016-2017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4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 Theme</a:t>
            </a:r>
          </a:p>
          <a:p>
            <a:r>
              <a:rPr lang="en-US" sz="43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Life styles and livelihoods</a:t>
            </a: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M.Ramachandran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M.Sc.,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M.Phil.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Assistant Professor of Physics,</a:t>
            </a:r>
          </a:p>
          <a:p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A.P.S.A.College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Tiruppattur</a:t>
            </a:r>
            <a:endParaRPr lang="en-US" sz="3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9363070089</a:t>
            </a:r>
          </a:p>
          <a:p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ramsapsac@gmail.com</a:t>
            </a:r>
          </a:p>
        </p:txBody>
      </p:sp>
      <p:pic>
        <p:nvPicPr>
          <p:cNvPr id="4" name="Picture 3" descr="nsc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828800" cy="1001917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0"/>
            <a:ext cx="1143000" cy="10550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pic>
        <p:nvPicPr>
          <p:cNvPr id="8" name="Picture 7" descr="NCS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0"/>
            <a:ext cx="5943600" cy="1740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-Wast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82286"/>
            <a:ext cx="3581400" cy="2740314"/>
          </a:xfrm>
          <a:prstGeom prst="rect">
            <a:avLst/>
          </a:prstGeom>
        </p:spPr>
      </p:pic>
      <p:pic>
        <p:nvPicPr>
          <p:cNvPr id="5" name="Picture 4" descr="waste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96023"/>
            <a:ext cx="3810000" cy="2751977"/>
          </a:xfrm>
          <a:prstGeom prst="rect">
            <a:avLst/>
          </a:prstGeom>
        </p:spPr>
      </p:pic>
      <p:pic>
        <p:nvPicPr>
          <p:cNvPr id="6" name="Picture 5" descr="urba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276600"/>
            <a:ext cx="3581400" cy="2451554"/>
          </a:xfrm>
          <a:prstGeom prst="rect">
            <a:avLst/>
          </a:prstGeom>
        </p:spPr>
      </p:pic>
      <p:pic>
        <p:nvPicPr>
          <p:cNvPr id="7" name="Picture 6" descr="urban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200401"/>
            <a:ext cx="3505199" cy="24902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health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04802">
            <a:off x="5602649" y="634371"/>
            <a:ext cx="3028950" cy="2172105"/>
          </a:xfrm>
          <a:prstGeom prst="rect">
            <a:avLst/>
          </a:prstGeom>
        </p:spPr>
      </p:pic>
      <p:pic>
        <p:nvPicPr>
          <p:cNvPr id="5" name="Picture 4" descr="unhealthy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31691">
            <a:off x="2047034" y="697091"/>
            <a:ext cx="2857500" cy="1967413"/>
          </a:xfrm>
          <a:prstGeom prst="rect">
            <a:avLst/>
          </a:prstGeom>
        </p:spPr>
      </p:pic>
      <p:pic>
        <p:nvPicPr>
          <p:cNvPr id="6" name="Picture 5" descr="unhealthy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00236">
            <a:off x="209010" y="3366914"/>
            <a:ext cx="3191916" cy="2124075"/>
          </a:xfrm>
          <a:prstGeom prst="rect">
            <a:avLst/>
          </a:prstGeom>
        </p:spPr>
      </p:pic>
      <p:pic>
        <p:nvPicPr>
          <p:cNvPr id="7" name="Picture 6" descr="unhealthy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302689">
            <a:off x="6123088" y="4272246"/>
            <a:ext cx="2725883" cy="2017541"/>
          </a:xfrm>
          <a:prstGeom prst="rect">
            <a:avLst/>
          </a:prstGeom>
        </p:spPr>
      </p:pic>
      <p:pic>
        <p:nvPicPr>
          <p:cNvPr id="8" name="Picture 7" descr="unhealthy-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2362200"/>
            <a:ext cx="2543175" cy="1800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5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Unsustainable activities and interventions - accelerated the problems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healthy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"/>
            <a:ext cx="7115371" cy="53296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5715000"/>
            <a:ext cx="2900153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Solution?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505200" cy="1981200"/>
          </a:xfrm>
          <a:prstGeom prst="rect">
            <a:avLst/>
          </a:prstGeom>
        </p:spPr>
      </p:pic>
      <p:pic>
        <p:nvPicPr>
          <p:cNvPr id="4" name="Picture 3" descr="su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343400"/>
            <a:ext cx="4343400" cy="1752600"/>
          </a:xfrm>
          <a:prstGeom prst="rect">
            <a:avLst/>
          </a:prstGeom>
        </p:spPr>
      </p:pic>
      <p:pic>
        <p:nvPicPr>
          <p:cNvPr id="5" name="Picture 4" descr="sus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343400"/>
            <a:ext cx="3495675" cy="1752600"/>
          </a:xfrm>
          <a:prstGeom prst="rect">
            <a:avLst/>
          </a:prstGeom>
        </p:spPr>
      </p:pic>
      <p:pic>
        <p:nvPicPr>
          <p:cNvPr id="6" name="Picture 5" descr="sus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8037" y="2495550"/>
            <a:ext cx="2447925" cy="1866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6096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science, technology and Innovation for Sustainable Lifestyles and Livelihoods -product, process, system, ideas</a:t>
            </a:r>
            <a:endParaRPr lang="en-US" b="1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pic>
        <p:nvPicPr>
          <p:cNvPr id="10" name="Picture 9" descr="fuel ce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228600"/>
            <a:ext cx="3702014" cy="2030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701" y="609600"/>
            <a:ext cx="8439810" cy="5562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waste generation, its handling and management</a:t>
            </a:r>
            <a:r>
              <a:rPr lang="en-US" dirty="0" smtClean="0"/>
              <a:t>,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</a:t>
            </a:r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PROJECT-1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madur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752044" cy="2209800"/>
          </a:xfrm>
          <a:prstGeom prst="rect">
            <a:avLst/>
          </a:prstGeom>
        </p:spPr>
      </p:pic>
      <p:pic>
        <p:nvPicPr>
          <p:cNvPr id="7" name="Content Placeholder 9" descr="the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4343400" cy="3733800"/>
          </a:xfrm>
          <a:prstGeom prst="rect">
            <a:avLst/>
          </a:prstGeom>
        </p:spPr>
      </p:pic>
      <p:pic>
        <p:nvPicPr>
          <p:cNvPr id="8" name="Picture 7" descr="solid was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81000"/>
            <a:ext cx="4724400" cy="1858353"/>
          </a:xfrm>
          <a:prstGeom prst="rect">
            <a:avLst/>
          </a:prstGeom>
        </p:spPr>
      </p:pic>
      <p:pic>
        <p:nvPicPr>
          <p:cNvPr id="9" name="Picture 8" descr="karaiku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6174" y="2438400"/>
            <a:ext cx="4787826" cy="380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st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8999"/>
            <a:ext cx="4267200" cy="2892829"/>
          </a:xfrm>
          <a:prstGeom prst="rect">
            <a:avLst/>
          </a:prstGeom>
        </p:spPr>
      </p:pic>
      <p:pic>
        <p:nvPicPr>
          <p:cNvPr id="8" name="Picture 7" descr="waste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4236803" cy="2819400"/>
          </a:xfrm>
          <a:prstGeom prst="rect">
            <a:avLst/>
          </a:prstGeom>
        </p:spPr>
      </p:pic>
      <p:pic>
        <p:nvPicPr>
          <p:cNvPr id="13" name="Picture 12" descr="waste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67200" cy="3143250"/>
          </a:xfrm>
          <a:prstGeom prst="rect">
            <a:avLst/>
          </a:prstGeom>
        </p:spPr>
      </p:pic>
      <p:pic>
        <p:nvPicPr>
          <p:cNvPr id="14" name="Picture 13" descr="waste-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0"/>
            <a:ext cx="4267200" cy="3200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ste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3962400" cy="5759463"/>
          </a:xfrm>
          <a:prstGeom prst="rect">
            <a:avLst/>
          </a:prstGeom>
        </p:spPr>
      </p:pic>
      <p:pic>
        <p:nvPicPr>
          <p:cNvPr id="9" name="Picture 8" descr="waste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8600"/>
            <a:ext cx="3256476" cy="2895600"/>
          </a:xfrm>
          <a:prstGeom prst="rect">
            <a:avLst/>
          </a:prstGeom>
        </p:spPr>
      </p:pic>
      <p:pic>
        <p:nvPicPr>
          <p:cNvPr id="10" name="Picture 9" descr="waste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593235" cy="33013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-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305800" cy="4038600"/>
          </a:xfrm>
          <a:prstGeom prst="rect">
            <a:avLst/>
          </a:prstGeom>
        </p:spPr>
      </p:pic>
      <p:pic>
        <p:nvPicPr>
          <p:cNvPr id="5" name="Content Placeholder 3" descr="Pie_Chart_of_Garbage_contents_in_winnipeg_city_in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495800"/>
            <a:ext cx="3959352" cy="2362200"/>
          </a:xfrm>
          <a:prstGeom prst="rect">
            <a:avLst/>
          </a:prstGeom>
        </p:spPr>
      </p:pic>
      <p:pic>
        <p:nvPicPr>
          <p:cNvPr id="6" name="Picture 5" descr="wast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419600"/>
            <a:ext cx="3841088" cy="2438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alam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481888" cy="5029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7150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Teaching is a very noble profession that shapes the character, calibre and future of an individual…youth have a dream and also they have a pain. The pain comes out of their dream; they want to live in a prosperous, happy and peaceful India.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Some ideas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11" descr="mushroom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2466975" cy="1847850"/>
          </a:xfrm>
        </p:spPr>
      </p:pic>
      <p:pic>
        <p:nvPicPr>
          <p:cNvPr id="15" name="Content Placeholder 14" descr="milky-mushroom-sweth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" y="4419600"/>
            <a:ext cx="2667000" cy="200025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4040188" cy="914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Effect on Mushroom growth in different  vessels like Plastic pot and Polyethylene cover.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32654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Experiment: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Monitor four weeks.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supply  Cow dung  to both samples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 the mineral test 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Result and conclusion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karaikud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6772275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E:\2015-16\20160722_21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1500" y="1333500"/>
            <a:ext cx="4343400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3200" y="381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Recent Research articles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PROJECT-2</a:t>
            </a:r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Mapping of changes in community lifestyle and livelihood of a village in comparison to an urban area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Dept of Physics, A.P.S.A.C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 descr="rural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762000"/>
            <a:ext cx="3962400" cy="2514600"/>
          </a:xfrm>
          <a:prstGeom prst="rect">
            <a:avLst/>
          </a:prstGeom>
        </p:spPr>
      </p:pic>
      <p:pic>
        <p:nvPicPr>
          <p:cNvPr id="9" name="Picture 8" descr="rural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429000"/>
            <a:ext cx="3962400" cy="2590800"/>
          </a:xfrm>
          <a:prstGeom prst="rect">
            <a:avLst/>
          </a:prstGeom>
        </p:spPr>
      </p:pic>
      <p:pic>
        <p:nvPicPr>
          <p:cNvPr id="10" name="Picture 9" descr="panal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0"/>
            <a:ext cx="1536700" cy="856130"/>
          </a:xfrm>
          <a:prstGeom prst="rect">
            <a:avLst/>
          </a:prstGeom>
        </p:spPr>
      </p:pic>
      <p:pic>
        <p:nvPicPr>
          <p:cNvPr id="14" name="Picture 13" descr="life style-5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838200"/>
            <a:ext cx="3549754" cy="2362200"/>
          </a:xfrm>
          <a:prstGeom prst="rect">
            <a:avLst/>
          </a:prstGeom>
        </p:spPr>
      </p:pic>
      <p:pic>
        <p:nvPicPr>
          <p:cNvPr id="15" name="Picture 14" descr="life style-2 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3276600"/>
            <a:ext cx="3505200" cy="2590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2000" y="593467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poverty is not only a product of material deprivation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physical weakness, social isolation, vulnerability and powerlessness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rural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617843" cy="2667000"/>
          </a:xfrm>
          <a:prstGeom prst="rect">
            <a:avLst/>
          </a:prstGeom>
        </p:spPr>
      </p:pic>
      <p:pic>
        <p:nvPicPr>
          <p:cNvPr id="10" name="Picture 9" descr="life style-3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200401"/>
            <a:ext cx="3581400" cy="2743200"/>
          </a:xfrm>
          <a:prstGeom prst="rect">
            <a:avLst/>
          </a:prstGeom>
        </p:spPr>
      </p:pic>
      <p:pic>
        <p:nvPicPr>
          <p:cNvPr id="11" name="Picture 10" descr="rural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352801"/>
            <a:ext cx="3962400" cy="2590800"/>
          </a:xfrm>
          <a:prstGeom prst="rect">
            <a:avLst/>
          </a:prstGeom>
        </p:spPr>
      </p:pic>
      <p:pic>
        <p:nvPicPr>
          <p:cNvPr id="12" name="Picture 11" descr="livlihood-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04800"/>
            <a:ext cx="3733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urban life styl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381000"/>
            <a:ext cx="3657600" cy="2438400"/>
          </a:xfrm>
          <a:prstGeom prst="rect">
            <a:avLst/>
          </a:prstGeom>
        </p:spPr>
      </p:pic>
      <p:pic>
        <p:nvPicPr>
          <p:cNvPr id="7" name="Picture 6" descr="life style-1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352800"/>
            <a:ext cx="3657600" cy="2362200"/>
          </a:xfrm>
          <a:prstGeom prst="rect">
            <a:avLst/>
          </a:prstGeom>
        </p:spPr>
      </p:pic>
      <p:pic>
        <p:nvPicPr>
          <p:cNvPr id="9" name="Picture 8" descr="i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81000"/>
            <a:ext cx="3980329" cy="2514600"/>
          </a:xfrm>
          <a:prstGeom prst="rect">
            <a:avLst/>
          </a:prstGeom>
        </p:spPr>
      </p:pic>
      <p:pic>
        <p:nvPicPr>
          <p:cNvPr id="11" name="Picture 10" descr="industry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241516"/>
            <a:ext cx="3733800" cy="239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Case studies on rural and urban poor people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sheet   contains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Economic activities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Expenditure and purchasing pattern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Shelter and Environmental services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social services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Rural –Urban 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Social network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Community participation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 on nano particle in crop growth-scientific approach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any seed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Green pea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Cultivate in sample soil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green pea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436620"/>
            <a:ext cx="2057400" cy="151638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8" descr="pea plan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352800"/>
            <a:ext cx="1981199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0" y="1828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(bare,3,6,9,12) wt% added to the water and feed.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3835" y="2971800"/>
            <a:ext cx="3880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After Four weeks, You analyze the    plant extract  to take FTIR (Fourier Transform Infrared Spectroscope).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3962400"/>
            <a:ext cx="4140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Based on this result  you optimize the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Feeding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ratio.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 and discussion.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Identify the deficiency using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frequency  spectrum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PROJECT-3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study on food and energy consumption pattern in different areas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sustainable 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04800"/>
            <a:ext cx="6477000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638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Economic development that is conducted without depletion of natural resources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pic>
        <p:nvPicPr>
          <p:cNvPr id="6" name="Picture 5" descr="kara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"/>
            <a:ext cx="3862338" cy="3178408"/>
          </a:xfrm>
          <a:prstGeom prst="rect">
            <a:avLst/>
          </a:prstGeom>
        </p:spPr>
      </p:pic>
      <p:pic>
        <p:nvPicPr>
          <p:cNvPr id="8" name="Picture 7" descr="karai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563" y="457200"/>
            <a:ext cx="3976437" cy="3048000"/>
          </a:xfrm>
          <a:prstGeom prst="rect">
            <a:avLst/>
          </a:prstGeom>
        </p:spPr>
      </p:pic>
      <p:pic>
        <p:nvPicPr>
          <p:cNvPr id="9" name="Picture 8" descr="chettinadu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10000"/>
            <a:ext cx="2619375" cy="1743075"/>
          </a:xfrm>
          <a:prstGeom prst="rect">
            <a:avLst/>
          </a:prstGeom>
        </p:spPr>
      </p:pic>
      <p:pic>
        <p:nvPicPr>
          <p:cNvPr id="10" name="Picture 9" descr="chettinadu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3810000"/>
            <a:ext cx="2209800" cy="1774108"/>
          </a:xfrm>
          <a:prstGeom prst="rect">
            <a:avLst/>
          </a:prstGeom>
        </p:spPr>
      </p:pic>
      <p:pic>
        <p:nvPicPr>
          <p:cNvPr id="11" name="Picture 10" descr="chettinadu-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3886200"/>
            <a:ext cx="22098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chettinad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286000"/>
            <a:ext cx="1571698" cy="2133600"/>
          </a:xfrm>
          <a:prstGeom prst="rect">
            <a:avLst/>
          </a:prstGeom>
        </p:spPr>
      </p:pic>
      <p:pic>
        <p:nvPicPr>
          <p:cNvPr id="7" name="Picture 6" descr="chettinadu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09600"/>
            <a:ext cx="2133600" cy="1483519"/>
          </a:xfrm>
          <a:prstGeom prst="rect">
            <a:avLst/>
          </a:prstGeom>
        </p:spPr>
      </p:pic>
      <p:pic>
        <p:nvPicPr>
          <p:cNvPr id="8" name="Picture 7" descr="chettinadu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533400"/>
            <a:ext cx="2184816" cy="1600200"/>
          </a:xfrm>
          <a:prstGeom prst="rect">
            <a:avLst/>
          </a:prstGeom>
        </p:spPr>
      </p:pic>
      <p:pic>
        <p:nvPicPr>
          <p:cNvPr id="9" name="Picture 8" descr="chettinadu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362200"/>
            <a:ext cx="2133600" cy="1524000"/>
          </a:xfrm>
          <a:prstGeom prst="rect">
            <a:avLst/>
          </a:prstGeom>
        </p:spPr>
      </p:pic>
      <p:pic>
        <p:nvPicPr>
          <p:cNvPr id="12" name="Picture 11" descr="chettinadu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4114800"/>
            <a:ext cx="2133600" cy="1371600"/>
          </a:xfrm>
          <a:prstGeom prst="rect">
            <a:avLst/>
          </a:prstGeom>
        </p:spPr>
      </p:pic>
      <p:pic>
        <p:nvPicPr>
          <p:cNvPr id="18" name="Picture 17" descr="nv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2590800"/>
            <a:ext cx="2857500" cy="1600200"/>
          </a:xfrm>
          <a:prstGeom prst="rect">
            <a:avLst/>
          </a:prstGeom>
        </p:spPr>
      </p:pic>
      <p:pic>
        <p:nvPicPr>
          <p:cNvPr id="19" name="Picture 18" descr="nv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0" y="4343400"/>
            <a:ext cx="2466975" cy="1847850"/>
          </a:xfrm>
          <a:prstGeom prst="rect">
            <a:avLst/>
          </a:prstGeom>
        </p:spPr>
      </p:pic>
      <p:pic>
        <p:nvPicPr>
          <p:cNvPr id="20" name="Picture 19" descr="nv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0400" y="4495800"/>
            <a:ext cx="2800350" cy="1628775"/>
          </a:xfrm>
          <a:prstGeom prst="rect">
            <a:avLst/>
          </a:prstGeom>
        </p:spPr>
      </p:pic>
      <p:pic>
        <p:nvPicPr>
          <p:cNvPr id="21" name="Picture 20" descr="che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609600"/>
            <a:ext cx="3114675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 descr="foo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2971800" cy="2659380"/>
          </a:xfrm>
          <a:prstGeom prst="rect">
            <a:avLst/>
          </a:prstGeom>
        </p:spPr>
      </p:pic>
      <p:pic>
        <p:nvPicPr>
          <p:cNvPr id="7" name="Picture 6" descr="r-INDIAN-FOOD-600x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819400"/>
            <a:ext cx="7620000" cy="3492500"/>
          </a:xfrm>
          <a:prstGeom prst="rect">
            <a:avLst/>
          </a:prstGeom>
        </p:spPr>
      </p:pic>
      <p:pic>
        <p:nvPicPr>
          <p:cNvPr id="6" name="Picture 5" descr="fruit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0"/>
            <a:ext cx="4419600" cy="274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 descr="po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525" y="214312"/>
            <a:ext cx="6838950" cy="642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ideas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the different  food pattern-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Type of oil used: HDL, LDL value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Survey the health problem and food habit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 Accessory items used –medicinal           value chart.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Stone formation- food habit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positive food habit   -Adverse food  habit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PROJECT-4</a:t>
            </a:r>
          </a:p>
          <a:p>
            <a:pPr lvl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Measuring carbon footprint in your own area and its comparison with the impact of handprint,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Content Placeholder 5" descr="carbon-footprint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97688" y="2286000"/>
            <a:ext cx="3146312" cy="2362200"/>
          </a:xfrm>
          <a:prstGeom prst="rect">
            <a:avLst/>
          </a:prstGeom>
        </p:spPr>
      </p:pic>
      <p:pic>
        <p:nvPicPr>
          <p:cNvPr id="7" name="Picture 6" descr="green h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5715000" cy="638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carb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794" y="59788"/>
            <a:ext cx="6516010" cy="4115375"/>
          </a:xfrm>
          <a:prstGeom prst="rect">
            <a:avLst/>
          </a:prstGeom>
        </p:spPr>
      </p:pic>
      <p:pic>
        <p:nvPicPr>
          <p:cNvPr id="7" name="Picture 6" descr="fossil fu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267200"/>
            <a:ext cx="6629400" cy="204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rbo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4528457" cy="3962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pic>
        <p:nvPicPr>
          <p:cNvPr id="7" name="Picture 6" descr="carb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90800"/>
            <a:ext cx="373380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52578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Carbon-dioxide emissions are expected to increase from 29 gigatonnes per year to 43 </a:t>
            </a:r>
            <a:r>
              <a:rPr lang="en-US" sz="2000" b="1" dirty="0" err="1" smtClean="0"/>
              <a:t>Gt</a:t>
            </a:r>
            <a:r>
              <a:rPr lang="en-US" sz="2000" b="1" dirty="0" smtClean="0"/>
              <a:t> yr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 or 36 </a:t>
            </a:r>
            <a:r>
              <a:rPr lang="en-US" sz="2000" b="1" dirty="0" err="1" smtClean="0"/>
              <a:t>Gt</a:t>
            </a:r>
            <a:r>
              <a:rPr lang="en-US" sz="2000" b="1" dirty="0" smtClean="0"/>
              <a:t> yr</a:t>
            </a:r>
            <a:r>
              <a:rPr lang="en-US" sz="2000" b="1" baseline="30000" dirty="0" smtClean="0"/>
              <a:t>-1</a:t>
            </a:r>
            <a:endParaRPr lang="en-US" sz="20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 descr="carbon foot print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3352800" cy="1981200"/>
          </a:xfrm>
          <a:prstGeom prst="rect">
            <a:avLst/>
          </a:prstGeom>
        </p:spPr>
      </p:pic>
      <p:pic>
        <p:nvPicPr>
          <p:cNvPr id="8" name="Picture 7" descr="Carbon foot print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52400"/>
            <a:ext cx="3429000" cy="2057400"/>
          </a:xfrm>
          <a:prstGeom prst="rect">
            <a:avLst/>
          </a:prstGeom>
        </p:spPr>
      </p:pic>
      <p:pic>
        <p:nvPicPr>
          <p:cNvPr id="9" name="Picture 8" descr="carbon foot print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2362200"/>
            <a:ext cx="3352800" cy="2094656"/>
          </a:xfrm>
          <a:prstGeom prst="rect">
            <a:avLst/>
          </a:prstGeom>
        </p:spPr>
      </p:pic>
      <p:pic>
        <p:nvPicPr>
          <p:cNvPr id="10" name="Picture 9" descr="carbon foot prints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2362200"/>
            <a:ext cx="3352800" cy="2057400"/>
          </a:xfrm>
          <a:prstGeom prst="rect">
            <a:avLst/>
          </a:prstGeom>
        </p:spPr>
      </p:pic>
      <p:pic>
        <p:nvPicPr>
          <p:cNvPr id="11" name="Picture 10" descr="carbon foot prints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4495800"/>
            <a:ext cx="3352800" cy="2133600"/>
          </a:xfrm>
          <a:prstGeom prst="rect">
            <a:avLst/>
          </a:prstGeom>
        </p:spPr>
      </p:pic>
      <p:pic>
        <p:nvPicPr>
          <p:cNvPr id="12" name="Picture 11" descr="carbon foot prints-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4572000"/>
            <a:ext cx="3276600" cy="215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fir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8102950" cy="5467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2743200"/>
            <a:ext cx="1905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Sustainable     development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carbon-emission-food-800x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620000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48768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Virtually all human activities cause the 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emissions that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 to climate change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rbon-footprint-1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67227" cy="3429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pic>
        <p:nvPicPr>
          <p:cNvPr id="7" name="Picture 6" descr="co2 emis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70" y="914400"/>
            <a:ext cx="6029558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 descr="foot pr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79054">
            <a:off x="-622649" y="2153970"/>
            <a:ext cx="4059318" cy="2057400"/>
          </a:xfrm>
          <a:prstGeom prst="rect">
            <a:avLst/>
          </a:prstGeom>
        </p:spPr>
      </p:pic>
      <p:pic>
        <p:nvPicPr>
          <p:cNvPr id="8" name="Picture 7" descr="calcul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81000"/>
            <a:ext cx="6154009" cy="5725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3" descr="methan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382000" cy="4128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 descr="arruppukott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91000" cy="3581400"/>
          </a:xfrm>
          <a:prstGeom prst="rect">
            <a:avLst/>
          </a:prstGeom>
        </p:spPr>
      </p:pic>
      <p:pic>
        <p:nvPicPr>
          <p:cNvPr id="7" name="Picture 6" descr="madur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0"/>
            <a:ext cx="4876800" cy="3581400"/>
          </a:xfrm>
          <a:prstGeom prst="rect">
            <a:avLst/>
          </a:prstGeom>
        </p:spPr>
      </p:pic>
      <p:pic>
        <p:nvPicPr>
          <p:cNvPr id="10" name="Content Placeholder 5" descr="periyakul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7600"/>
            <a:ext cx="4191000" cy="2819400"/>
          </a:xfrm>
          <a:prstGeom prst="rect">
            <a:avLst/>
          </a:prstGeom>
        </p:spPr>
      </p:pic>
      <p:pic>
        <p:nvPicPr>
          <p:cNvPr id="8" name="Picture 7" descr="bodi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657601"/>
            <a:ext cx="4876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PROJECT-5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Analytical study on the positive and negative effect of communication technologies and social media on community and culture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mmunicatio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3153659" cy="2362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pic>
        <p:nvPicPr>
          <p:cNvPr id="8" name="Picture 7" descr="social medi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1085" y="0"/>
            <a:ext cx="3542915" cy="2362200"/>
          </a:xfrm>
          <a:prstGeom prst="rect">
            <a:avLst/>
          </a:prstGeom>
        </p:spPr>
      </p:pic>
      <p:pic>
        <p:nvPicPr>
          <p:cNvPr id="9" name="Content Placeholder 7" descr="social-media-studen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371600"/>
            <a:ext cx="3044877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6211669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Social media and digital technologies have a huge influences on a student’s education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 rot="1684597">
            <a:off x="5083643" y="2927390"/>
            <a:ext cx="44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Fastest communication available to mankind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 rot="19448921">
            <a:off x="-243835" y="30302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Numerous causal relationship formed through social media</a:t>
            </a:r>
            <a:endParaRPr lang="en-US" b="1" dirty="0"/>
          </a:p>
        </p:txBody>
      </p:sp>
      <p:pic>
        <p:nvPicPr>
          <p:cNvPr id="11" name="Picture 10" descr="communication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581400"/>
            <a:ext cx="5562600" cy="276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pic>
        <p:nvPicPr>
          <p:cNvPr id="14" name="Picture 13" descr="cel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912899" cy="1981200"/>
          </a:xfrm>
          <a:prstGeom prst="rect">
            <a:avLst/>
          </a:prstGeom>
        </p:spPr>
      </p:pic>
      <p:pic>
        <p:nvPicPr>
          <p:cNvPr id="15" name="Picture 14" descr="cell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-1"/>
            <a:ext cx="2819400" cy="2072209"/>
          </a:xfrm>
          <a:prstGeom prst="rect">
            <a:avLst/>
          </a:prstGeom>
        </p:spPr>
      </p:pic>
      <p:pic>
        <p:nvPicPr>
          <p:cNvPr id="16" name="Picture 15" descr="cell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419600"/>
            <a:ext cx="3473622" cy="2190750"/>
          </a:xfrm>
          <a:prstGeom prst="rect">
            <a:avLst/>
          </a:prstGeom>
        </p:spPr>
      </p:pic>
      <p:pic>
        <p:nvPicPr>
          <p:cNvPr id="17" name="Picture 16" descr="cell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419600"/>
            <a:ext cx="3242674" cy="22681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655261">
            <a:off x="5215665" y="27227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Adults, kids are more vulnerable to cyber             bullying.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 rot="18563970">
            <a:off x="325917" y="2765954"/>
            <a:ext cx="3586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Victims have been drive to suicide</a:t>
            </a:r>
            <a:endParaRPr lang="en-US" b="1" dirty="0"/>
          </a:p>
        </p:txBody>
      </p:sp>
      <p:pic>
        <p:nvPicPr>
          <p:cNvPr id="12" name="Content Placeholder 12" descr="Enstien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819401" y="2133599"/>
            <a:ext cx="3733799" cy="2286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pic>
        <p:nvPicPr>
          <p:cNvPr id="6" name="Picture 5" descr="game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3200400" cy="2130942"/>
          </a:xfrm>
          <a:prstGeom prst="rect">
            <a:avLst/>
          </a:prstGeom>
        </p:spPr>
      </p:pic>
      <p:pic>
        <p:nvPicPr>
          <p:cNvPr id="7" name="Picture 6" descr="game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438400"/>
            <a:ext cx="3200400" cy="2044065"/>
          </a:xfrm>
          <a:prstGeom prst="rect">
            <a:avLst/>
          </a:prstGeom>
        </p:spPr>
      </p:pic>
      <p:pic>
        <p:nvPicPr>
          <p:cNvPr id="8" name="Picture 7" descr="game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648200"/>
            <a:ext cx="3276600" cy="2209800"/>
          </a:xfrm>
          <a:prstGeom prst="rect">
            <a:avLst/>
          </a:prstGeom>
        </p:spPr>
      </p:pic>
      <p:pic>
        <p:nvPicPr>
          <p:cNvPr id="9" name="Picture 8" descr="games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2028" y="304800"/>
            <a:ext cx="2427797" cy="2133600"/>
          </a:xfrm>
          <a:prstGeom prst="rect">
            <a:avLst/>
          </a:prstGeom>
        </p:spPr>
      </p:pic>
      <p:pic>
        <p:nvPicPr>
          <p:cNvPr id="10" name="Picture 9" descr="games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2590800"/>
            <a:ext cx="2438400" cy="1905000"/>
          </a:xfrm>
          <a:prstGeom prst="rect">
            <a:avLst/>
          </a:prstGeom>
        </p:spPr>
      </p:pic>
      <p:pic>
        <p:nvPicPr>
          <p:cNvPr id="11" name="Picture 10" descr="games-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4648200"/>
            <a:ext cx="2362200" cy="2209800"/>
          </a:xfrm>
          <a:prstGeom prst="rect">
            <a:avLst/>
          </a:prstGeom>
        </p:spPr>
      </p:pic>
      <p:pic>
        <p:nvPicPr>
          <p:cNvPr id="12" name="Picture 11" descr="games-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00800" y="304800"/>
            <a:ext cx="2466975" cy="2057400"/>
          </a:xfrm>
          <a:prstGeom prst="rect">
            <a:avLst/>
          </a:prstGeom>
        </p:spPr>
      </p:pic>
      <p:pic>
        <p:nvPicPr>
          <p:cNvPr id="13" name="Picture 12" descr="games-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2438400"/>
            <a:ext cx="2362200" cy="2057400"/>
          </a:xfrm>
          <a:prstGeom prst="rect">
            <a:avLst/>
          </a:prstGeom>
        </p:spPr>
      </p:pic>
      <p:pic>
        <p:nvPicPr>
          <p:cNvPr id="14" name="Picture 13" descr="games-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24600" y="4724400"/>
            <a:ext cx="2466975" cy="1981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3962400"/>
            <a:ext cx="1390650" cy="11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games-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86400" y="1981200"/>
            <a:ext cx="1335218" cy="1143000"/>
          </a:xfrm>
          <a:prstGeom prst="rect">
            <a:avLst/>
          </a:prstGeom>
        </p:spPr>
      </p:pic>
      <p:pic>
        <p:nvPicPr>
          <p:cNvPr id="17" name="Picture 16" descr="games-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86400" y="4038600"/>
            <a:ext cx="1371600" cy="1001320"/>
          </a:xfrm>
          <a:prstGeom prst="rect">
            <a:avLst/>
          </a:prstGeom>
        </p:spPr>
      </p:pic>
      <p:pic>
        <p:nvPicPr>
          <p:cNvPr id="1027" name="Picture 3" descr="C:\Users\Ramachandran.Ramachandran-PC\Documents\tradiational gam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0" y="2057400"/>
            <a:ext cx="1614488" cy="1209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 descr="cell phone game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3006534" cy="1993462"/>
          </a:xfrm>
          <a:prstGeom prst="rect">
            <a:avLst/>
          </a:prstGeom>
        </p:spPr>
      </p:pic>
      <p:pic>
        <p:nvPicPr>
          <p:cNvPr id="7" name="Picture 6" descr="cell game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2895600" cy="1714500"/>
          </a:xfrm>
          <a:prstGeom prst="rect">
            <a:avLst/>
          </a:prstGeom>
        </p:spPr>
      </p:pic>
      <p:pic>
        <p:nvPicPr>
          <p:cNvPr id="8" name="Picture 7" descr="cell game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81000"/>
            <a:ext cx="2466975" cy="1905000"/>
          </a:xfrm>
          <a:prstGeom prst="rect">
            <a:avLst/>
          </a:prstGeom>
        </p:spPr>
      </p:pic>
      <p:pic>
        <p:nvPicPr>
          <p:cNvPr id="9" name="Picture 8" descr="cell games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2667000"/>
            <a:ext cx="2619375" cy="1743075"/>
          </a:xfrm>
          <a:prstGeom prst="rect">
            <a:avLst/>
          </a:prstGeom>
        </p:spPr>
      </p:pic>
      <p:pic>
        <p:nvPicPr>
          <p:cNvPr id="10" name="Picture 9" descr="cell games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0" y="304800"/>
            <a:ext cx="2857500" cy="1981200"/>
          </a:xfrm>
          <a:prstGeom prst="rect">
            <a:avLst/>
          </a:prstGeom>
        </p:spPr>
      </p:pic>
      <p:pic>
        <p:nvPicPr>
          <p:cNvPr id="11" name="Picture 10" descr="cell games-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4800600"/>
            <a:ext cx="2819400" cy="1743075"/>
          </a:xfrm>
          <a:prstGeom prst="rect">
            <a:avLst/>
          </a:prstGeom>
        </p:spPr>
      </p:pic>
      <p:pic>
        <p:nvPicPr>
          <p:cNvPr id="12" name="Picture 11" descr="cell games-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0267" y="2667000"/>
            <a:ext cx="2813733" cy="1676400"/>
          </a:xfrm>
          <a:prstGeom prst="rect">
            <a:avLst/>
          </a:prstGeom>
        </p:spPr>
      </p:pic>
      <p:pic>
        <p:nvPicPr>
          <p:cNvPr id="13" name="Picture 12" descr="cell games-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0" y="4572000"/>
            <a:ext cx="1752600" cy="2141107"/>
          </a:xfrm>
          <a:prstGeom prst="rect">
            <a:avLst/>
          </a:prstGeom>
        </p:spPr>
      </p:pic>
      <p:pic>
        <p:nvPicPr>
          <p:cNvPr id="14" name="Picture 13" descr="cell games-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487680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3631096" cy="2667000"/>
          </a:xfrm>
          <a:prstGeom prst="rect">
            <a:avLst/>
          </a:prstGeom>
        </p:spPr>
      </p:pic>
      <p:pic>
        <p:nvPicPr>
          <p:cNvPr id="5" name="Picture 4" descr="int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4122295" cy="2743200"/>
          </a:xfrm>
          <a:prstGeom prst="rect">
            <a:avLst/>
          </a:prstGeom>
        </p:spPr>
      </p:pic>
      <p:pic>
        <p:nvPicPr>
          <p:cNvPr id="6" name="Picture 5" descr="int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200400"/>
            <a:ext cx="3914714" cy="2590800"/>
          </a:xfrm>
          <a:prstGeom prst="rect">
            <a:avLst/>
          </a:prstGeom>
        </p:spPr>
      </p:pic>
      <p:pic>
        <p:nvPicPr>
          <p:cNvPr id="7" name="Picture 6" descr="int-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514600"/>
            <a:ext cx="1400566" cy="1143001"/>
          </a:xfrm>
          <a:prstGeom prst="rect">
            <a:avLst/>
          </a:prstGeom>
        </p:spPr>
      </p:pic>
      <p:pic>
        <p:nvPicPr>
          <p:cNvPr id="8" name="Picture 7" descr="int-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799" y="3124200"/>
            <a:ext cx="3662313" cy="274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198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lifestyles and livelihoods -healthy, livable and sustainable environment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3434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Lifestyles define our identity-social position, political preferences and psychological aspirations.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6200" y="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Effect of communication technology and social media on community and culture.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collection- Cell phone, internet, online services, Fb, WhatsApp, Linked in, Twitter etc.,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Analyze- advantage and disadvantages and draw the graph and chart.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Report writing.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Survey on Traditional games and cell phone   games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 descr="games surv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953000"/>
            <a:ext cx="2057400" cy="165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ocial media 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3048000" cy="505097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6" descr="faceboo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143000"/>
            <a:ext cx="5791200" cy="3165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 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PROJECT-6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Mapping of case studies of sustainable livelihood systems, study and analysis on occupational mobility and migration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 descr="mobility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75" y="2466975"/>
            <a:ext cx="2381250" cy="1924050"/>
          </a:xfrm>
          <a:prstGeom prst="rect">
            <a:avLst/>
          </a:prstGeom>
        </p:spPr>
      </p:pic>
      <p:pic>
        <p:nvPicPr>
          <p:cNvPr id="7" name="Picture 6" descr="migrati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47931" cy="2286000"/>
          </a:xfrm>
          <a:prstGeom prst="rect">
            <a:avLst/>
          </a:prstGeom>
        </p:spPr>
      </p:pic>
      <p:pic>
        <p:nvPicPr>
          <p:cNvPr id="8" name="Picture 7" descr="migratio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"/>
            <a:ext cx="3352800" cy="2209800"/>
          </a:xfrm>
          <a:prstGeom prst="rect">
            <a:avLst/>
          </a:prstGeom>
        </p:spPr>
      </p:pic>
      <p:pic>
        <p:nvPicPr>
          <p:cNvPr id="9" name="Picture 8" descr="migration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37" y="4495800"/>
            <a:ext cx="3500919" cy="2209800"/>
          </a:xfrm>
          <a:prstGeom prst="rect">
            <a:avLst/>
          </a:prstGeom>
        </p:spPr>
      </p:pic>
      <p:pic>
        <p:nvPicPr>
          <p:cNvPr id="10" name="Picture 9" descr="migraion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7574" y="4419600"/>
            <a:ext cx="3306426" cy="220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" name="Picture 5" descr="tirupu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3435246" cy="2514600"/>
          </a:xfrm>
          <a:prstGeom prst="rect">
            <a:avLst/>
          </a:prstGeom>
        </p:spPr>
      </p:pic>
      <p:pic>
        <p:nvPicPr>
          <p:cNvPr id="7" name="Picture 6" descr="tirupu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0"/>
            <a:ext cx="3352800" cy="2512025"/>
          </a:xfrm>
          <a:prstGeom prst="rect">
            <a:avLst/>
          </a:prstGeom>
        </p:spPr>
      </p:pic>
      <p:pic>
        <p:nvPicPr>
          <p:cNvPr id="8" name="Picture 7" descr="tirupur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200400"/>
            <a:ext cx="3505200" cy="2667000"/>
          </a:xfrm>
          <a:prstGeom prst="rect">
            <a:avLst/>
          </a:prstGeom>
        </p:spPr>
      </p:pic>
      <p:pic>
        <p:nvPicPr>
          <p:cNvPr id="9" name="Picture 8" descr="tirupur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124200"/>
            <a:ext cx="328612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Some ideas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Data collection: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 members –foreign countries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Family status, Assets, Relationship   between   the members, emotional losses.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Analyze and draw the chart and graph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Conclusion.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 descr="kala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495800" cy="2667000"/>
          </a:xfrm>
          <a:prstGeom prst="rect">
            <a:avLst/>
          </a:prstGeom>
        </p:spPr>
      </p:pic>
      <p:pic>
        <p:nvPicPr>
          <p:cNvPr id="7" name="Picture 6" descr="kala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971800"/>
            <a:ext cx="4343400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Picture 7" descr="kb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47650"/>
            <a:ext cx="8534400" cy="640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609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Thanks for your kind Attention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n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648200" cy="2819400"/>
          </a:xfrm>
          <a:prstGeom prst="rect">
            <a:avLst/>
          </a:prstGeom>
        </p:spPr>
      </p:pic>
      <p:pic>
        <p:nvPicPr>
          <p:cNvPr id="3" name="Picture 2" descr="int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4572000" cy="2819400"/>
          </a:xfrm>
          <a:prstGeom prst="rect">
            <a:avLst/>
          </a:prstGeom>
        </p:spPr>
      </p:pic>
      <p:pic>
        <p:nvPicPr>
          <p:cNvPr id="4" name="Picture 3" descr="int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52400"/>
            <a:ext cx="2971800" cy="2667000"/>
          </a:xfrm>
          <a:prstGeom prst="rect">
            <a:avLst/>
          </a:prstGeom>
        </p:spPr>
      </p:pic>
      <p:pic>
        <p:nvPicPr>
          <p:cNvPr id="5" name="Picture 4" descr="int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276600"/>
            <a:ext cx="3048000" cy="2895600"/>
          </a:xfrm>
          <a:prstGeom prst="rect">
            <a:avLst/>
          </a:prstGeom>
        </p:spPr>
      </p:pic>
      <p:pic>
        <p:nvPicPr>
          <p:cNvPr id="6" name="Picture 5" descr="int-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0773" y="2371726"/>
            <a:ext cx="2053827" cy="1971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60960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changes in the patterns of livelihood and lifestyle - towards skills, sensitivity, habits, behavior, economy and culture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iliho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34584"/>
            <a:ext cx="3124200" cy="2813416"/>
          </a:xfrm>
          <a:prstGeom prst="rect">
            <a:avLst/>
          </a:prstGeom>
        </p:spPr>
      </p:pic>
      <p:pic>
        <p:nvPicPr>
          <p:cNvPr id="5" name="Picture 4" descr="livlihoo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362200"/>
            <a:ext cx="2466975" cy="1847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1200" y="6248400"/>
            <a:ext cx="452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Livelihood -capabilities, assets and activities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  <p:pic>
        <p:nvPicPr>
          <p:cNvPr id="11" name="Picture 10" descr="veg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62571"/>
            <a:ext cx="3000768" cy="2533429"/>
          </a:xfrm>
          <a:prstGeom prst="rect">
            <a:avLst/>
          </a:prstGeom>
        </p:spPr>
      </p:pic>
      <p:pic>
        <p:nvPicPr>
          <p:cNvPr id="12" name="Picture 11" descr="farm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228600"/>
            <a:ext cx="3498056" cy="2438400"/>
          </a:xfrm>
          <a:prstGeom prst="rect">
            <a:avLst/>
          </a:prstGeom>
        </p:spPr>
      </p:pic>
      <p:pic>
        <p:nvPicPr>
          <p:cNvPr id="14" name="Picture 13" descr="veg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3581400"/>
            <a:ext cx="3429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lihood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3092873" cy="2362200"/>
          </a:xfrm>
          <a:prstGeom prst="rect">
            <a:avLst/>
          </a:prstGeom>
        </p:spPr>
      </p:pic>
      <p:pic>
        <p:nvPicPr>
          <p:cNvPr id="3" name="Picture 2" descr="livlihood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8600"/>
            <a:ext cx="2971800" cy="2362200"/>
          </a:xfrm>
          <a:prstGeom prst="rect">
            <a:avLst/>
          </a:prstGeom>
        </p:spPr>
      </p:pic>
      <p:pic>
        <p:nvPicPr>
          <p:cNvPr id="4" name="Picture 3" descr="livlihood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76600"/>
            <a:ext cx="3200400" cy="2514600"/>
          </a:xfrm>
          <a:prstGeom prst="rect">
            <a:avLst/>
          </a:prstGeom>
        </p:spPr>
      </p:pic>
      <p:pic>
        <p:nvPicPr>
          <p:cNvPr id="5" name="Picture 4" descr="livlihood-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9434" y="2286000"/>
            <a:ext cx="2195565" cy="1447800"/>
          </a:xfrm>
          <a:prstGeom prst="rect">
            <a:avLst/>
          </a:prstGeom>
        </p:spPr>
      </p:pic>
      <p:pic>
        <p:nvPicPr>
          <p:cNvPr id="6" name="Picture 5" descr="livlihood-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1" y="3276600"/>
            <a:ext cx="3279722" cy="2555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58674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Lifestyles and livelihood -driven by certain crucial factors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effect of occupational, cultural and environmental changes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u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14822">
            <a:off x="1862541" y="522122"/>
            <a:ext cx="2566151" cy="1738939"/>
          </a:xfrm>
          <a:prstGeom prst="rect">
            <a:avLst/>
          </a:prstGeom>
        </p:spPr>
      </p:pic>
      <p:pic>
        <p:nvPicPr>
          <p:cNvPr id="6" name="Picture 5" descr="indu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79650">
            <a:off x="5762133" y="367833"/>
            <a:ext cx="2155024" cy="1792752"/>
          </a:xfrm>
          <a:prstGeom prst="rect">
            <a:avLst/>
          </a:prstGeom>
        </p:spPr>
      </p:pic>
      <p:pic>
        <p:nvPicPr>
          <p:cNvPr id="7" name="Picture 6" descr="indu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54102">
            <a:off x="231309" y="3162810"/>
            <a:ext cx="2257792" cy="1619331"/>
          </a:xfrm>
          <a:prstGeom prst="rect">
            <a:avLst/>
          </a:prstGeom>
        </p:spPr>
      </p:pic>
      <p:pic>
        <p:nvPicPr>
          <p:cNvPr id="8" name="Picture 7" descr="indu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42345">
            <a:off x="6873929" y="2976767"/>
            <a:ext cx="2204719" cy="1551385"/>
          </a:xfrm>
          <a:prstGeom prst="rect">
            <a:avLst/>
          </a:prstGeom>
        </p:spPr>
      </p:pic>
      <p:pic>
        <p:nvPicPr>
          <p:cNvPr id="9" name="Picture 8" descr="indu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1171" y="2331720"/>
            <a:ext cx="3864429" cy="2164080"/>
          </a:xfrm>
          <a:prstGeom prst="rect">
            <a:avLst/>
          </a:prstGeom>
        </p:spPr>
      </p:pic>
      <p:pic>
        <p:nvPicPr>
          <p:cNvPr id="10" name="Picture 9" descr="indus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4648201"/>
            <a:ext cx="2895600" cy="1447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60198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Focus on the negative impacts -positive impacts on lifestyle and livelihood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 of Physics, A.P.S.A.C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1019</Words>
  <Application>Microsoft Office PowerPoint</Application>
  <PresentationFormat>On-screen Show (4:3)</PresentationFormat>
  <Paragraphs>218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NCSC Seminar 2016-2017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       waste generation, its handling and management,  </vt:lpstr>
      <vt:lpstr>Slide 16</vt:lpstr>
      <vt:lpstr>Slide 17</vt:lpstr>
      <vt:lpstr>Slide 18</vt:lpstr>
      <vt:lpstr>Slide 19</vt:lpstr>
      <vt:lpstr>Some ideas </vt:lpstr>
      <vt:lpstr>Slide 21</vt:lpstr>
      <vt:lpstr>Slide 22</vt:lpstr>
      <vt:lpstr>Slide 23</vt:lpstr>
      <vt:lpstr>Slide 24</vt:lpstr>
      <vt:lpstr>Slide 25</vt:lpstr>
      <vt:lpstr>Slide 26</vt:lpstr>
      <vt:lpstr>Case studies on rural and urban poor people</vt:lpstr>
      <vt:lpstr>Effect on nano particle in crop growth-scientific approach</vt:lpstr>
      <vt:lpstr>Slide 29</vt:lpstr>
      <vt:lpstr>Slide 30</vt:lpstr>
      <vt:lpstr>Slide 31</vt:lpstr>
      <vt:lpstr>Slide 32</vt:lpstr>
      <vt:lpstr>Slide 33</vt:lpstr>
      <vt:lpstr>Some ideas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Effect of communication technology and social media on community and culture.</vt:lpstr>
      <vt:lpstr>Slide 51</vt:lpstr>
      <vt:lpstr>Slide 52</vt:lpstr>
      <vt:lpstr>Slide 53</vt:lpstr>
      <vt:lpstr>Slide 54</vt:lpstr>
      <vt:lpstr>Some ideas</vt:lpstr>
      <vt:lpstr>Slide 56</vt:lpstr>
      <vt:lpstr>Slide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Ramachandran</dc:creator>
  <cp:lastModifiedBy>Ramachandran</cp:lastModifiedBy>
  <cp:revision>147</cp:revision>
  <dcterms:created xsi:type="dcterms:W3CDTF">2006-08-16T00:00:00Z</dcterms:created>
  <dcterms:modified xsi:type="dcterms:W3CDTF">2016-07-27T04:02:26Z</dcterms:modified>
</cp:coreProperties>
</file>